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orient="horz" pos="1706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2614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orient="horz" pos="3974" userDrawn="1">
          <p15:clr>
            <a:srgbClr val="A4A3A4"/>
          </p15:clr>
        </p15:guide>
        <p15:guide id="11" pos="3205" userDrawn="1">
          <p15:clr>
            <a:srgbClr val="A4A3A4"/>
          </p15:clr>
        </p15:guide>
        <p15:guide id="12" pos="2570" userDrawn="1">
          <p15:clr>
            <a:srgbClr val="A4A3A4"/>
          </p15:clr>
        </p15:guide>
        <p15:guide id="13" pos="1935" userDrawn="1">
          <p15:clr>
            <a:srgbClr val="A4A3A4"/>
          </p15:clr>
        </p15:guide>
        <p15:guide id="14" pos="1300" userDrawn="1">
          <p15:clr>
            <a:srgbClr val="A4A3A4"/>
          </p15:clr>
        </p15:guide>
        <p15:guide id="15" pos="642" userDrawn="1">
          <p15:clr>
            <a:srgbClr val="A4A3A4"/>
          </p15:clr>
        </p15:guide>
        <p15:guide id="16" pos="4475" userDrawn="1">
          <p15:clr>
            <a:srgbClr val="A4A3A4"/>
          </p15:clr>
        </p15:guide>
        <p15:guide id="17" pos="5133" userDrawn="1">
          <p15:clr>
            <a:srgbClr val="A4A3A4"/>
          </p15:clr>
        </p15:guide>
        <p15:guide id="18" pos="5768" userDrawn="1">
          <p15:clr>
            <a:srgbClr val="A4A3A4"/>
          </p15:clr>
        </p15:guide>
        <p15:guide id="20" pos="6403" userDrawn="1">
          <p15:clr>
            <a:srgbClr val="A4A3A4"/>
          </p15:clr>
        </p15:guide>
        <p15:guide id="21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>
        <p:guide orient="horz" pos="346"/>
        <p:guide pos="3840"/>
        <p:guide orient="horz" pos="799"/>
        <p:guide orient="horz" pos="1253"/>
        <p:guide orient="horz" pos="1706"/>
        <p:guide orient="horz" pos="2160"/>
        <p:guide orient="horz" pos="2614"/>
        <p:guide orient="horz" pos="3067"/>
        <p:guide orient="horz" pos="3521"/>
        <p:guide orient="horz" pos="3974"/>
        <p:guide pos="3205"/>
        <p:guide pos="2570"/>
        <p:guide pos="1935"/>
        <p:guide pos="1300"/>
        <p:guide pos="642"/>
        <p:guide pos="4475"/>
        <p:guide pos="5133"/>
        <p:guide pos="5768"/>
        <p:guide pos="6403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050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143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735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216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546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124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83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777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41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807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03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785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098131" y="1823774"/>
            <a:ext cx="405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>
                <a:latin typeface="Berlin Sans FB" panose="020E0602020502020306" pitchFamily="34" charset="0"/>
              </a:rPr>
              <a:t>Ilmoittautuminen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26574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25123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71185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710687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3155040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3153006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598229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593872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598229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677975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Ilmoita joukkue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3387" y="4086533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/>
              <a:t>Lähetämme sähköpostiisi vahvistuslinkin ilmoittautumisen jälkeen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4721">
            <a:off x="7428143" y="1656970"/>
            <a:ext cx="610594" cy="393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9875" y="1268413"/>
            <a:ext cx="407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800" b="1" dirty="0"/>
              <a:t>LAN Party 2018</a:t>
            </a:r>
          </a:p>
        </p:txBody>
      </p: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80944D47-0D86-41A6-A08F-D59F0E835C76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>
            <a:off x="0" y="3429001"/>
            <a:ext cx="4079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47F0E493-6BEF-46E1-BC9D-8C8CE0E53C63}"/>
              </a:ext>
            </a:extLst>
          </p:cNvPr>
          <p:cNvSpPr txBox="1"/>
          <p:nvPr/>
        </p:nvSpPr>
        <p:spPr>
          <a:xfrm>
            <a:off x="1912690" y="2914668"/>
            <a:ext cx="105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rgbClr val="FFC000"/>
                </a:solidFill>
              </a:rPr>
              <a:t>4</a:t>
            </a:r>
          </a:p>
        </p:txBody>
      </p:sp>
      <p:cxnSp>
        <p:nvCxnSpPr>
          <p:cNvPr id="28" name="Suora nuoliyhdysviiva 27">
            <a:extLst>
              <a:ext uri="{FF2B5EF4-FFF2-40B4-BE49-F238E27FC236}">
                <a16:creationId xmlns:a16="http://schemas.microsoft.com/office/drawing/2014/main" id="{056C2269-006A-4B1C-A88B-65EE64D65E1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079875" y="3429001"/>
            <a:ext cx="3024188" cy="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kstiruutu 30">
            <a:extLst>
              <a:ext uri="{FF2B5EF4-FFF2-40B4-BE49-F238E27FC236}">
                <a16:creationId xmlns:a16="http://schemas.microsoft.com/office/drawing/2014/main" id="{2E2348A7-1999-4828-B055-00C3762FAB82}"/>
              </a:ext>
            </a:extLst>
          </p:cNvPr>
          <p:cNvSpPr txBox="1"/>
          <p:nvPr/>
        </p:nvSpPr>
        <p:spPr>
          <a:xfrm>
            <a:off x="5530714" y="2908456"/>
            <a:ext cx="105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rgbClr val="FFC000"/>
                </a:solidFill>
              </a:rPr>
              <a:t>3</a:t>
            </a:r>
          </a:p>
        </p:txBody>
      </p:sp>
      <p:cxnSp>
        <p:nvCxnSpPr>
          <p:cNvPr id="32" name="Suora nuoliyhdysviiva 31">
            <a:extLst>
              <a:ext uri="{FF2B5EF4-FFF2-40B4-BE49-F238E27FC236}">
                <a16:creationId xmlns:a16="http://schemas.microsoft.com/office/drawing/2014/main" id="{DAA1321F-BD88-4294-888B-A9FAA0DE44F6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8141243" y="3429001"/>
            <a:ext cx="4050757" cy="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kstiruutu 32">
            <a:extLst>
              <a:ext uri="{FF2B5EF4-FFF2-40B4-BE49-F238E27FC236}">
                <a16:creationId xmlns:a16="http://schemas.microsoft.com/office/drawing/2014/main" id="{D40FFB19-45A6-4FAA-B8EB-DACD3E7DCB43}"/>
              </a:ext>
            </a:extLst>
          </p:cNvPr>
          <p:cNvSpPr txBox="1"/>
          <p:nvPr/>
        </p:nvSpPr>
        <p:spPr>
          <a:xfrm>
            <a:off x="9968616" y="2918067"/>
            <a:ext cx="105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rgbClr val="FFC000"/>
                </a:solidFill>
              </a:rPr>
              <a:t>4</a:t>
            </a:r>
          </a:p>
        </p:txBody>
      </p:sp>
      <p:cxnSp>
        <p:nvCxnSpPr>
          <p:cNvPr id="36" name="Suora nuoliyhdysviiva 35">
            <a:extLst>
              <a:ext uri="{FF2B5EF4-FFF2-40B4-BE49-F238E27FC236}">
                <a16:creationId xmlns:a16="http://schemas.microsoft.com/office/drawing/2014/main" id="{072C9373-3BED-43AA-A66B-66BA1CE1C23F}"/>
              </a:ext>
            </a:extLst>
          </p:cNvPr>
          <p:cNvCxnSpPr>
            <a:cxnSpLocks/>
          </p:cNvCxnSpPr>
          <p:nvPr/>
        </p:nvCxnSpPr>
        <p:spPr>
          <a:xfrm flipV="1">
            <a:off x="7104063" y="3428999"/>
            <a:ext cx="1062831" cy="3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kstiruutu 39">
            <a:extLst>
              <a:ext uri="{FF2B5EF4-FFF2-40B4-BE49-F238E27FC236}">
                <a16:creationId xmlns:a16="http://schemas.microsoft.com/office/drawing/2014/main" id="{47A40D27-0364-4C92-87A4-BAD53D72781D}"/>
              </a:ext>
            </a:extLst>
          </p:cNvPr>
          <p:cNvSpPr txBox="1"/>
          <p:nvPr/>
        </p:nvSpPr>
        <p:spPr>
          <a:xfrm>
            <a:off x="7462968" y="2883690"/>
            <a:ext cx="105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>
                <a:solidFill>
                  <a:srgbClr val="FFC000"/>
                </a:solidFill>
              </a:rPr>
              <a:t>1</a:t>
            </a:r>
          </a:p>
        </p:txBody>
      </p:sp>
      <p:cxnSp>
        <p:nvCxnSpPr>
          <p:cNvPr id="42" name="Suora yhdysviiva 41">
            <a:extLst>
              <a:ext uri="{FF2B5EF4-FFF2-40B4-BE49-F238E27FC236}">
                <a16:creationId xmlns:a16="http://schemas.microsoft.com/office/drawing/2014/main" id="{2D52E196-41C9-45C1-9FF3-C575AE44ACF2}"/>
              </a:ext>
            </a:extLst>
          </p:cNvPr>
          <p:cNvCxnSpPr>
            <a:cxnSpLocks/>
          </p:cNvCxnSpPr>
          <p:nvPr/>
        </p:nvCxnSpPr>
        <p:spPr>
          <a:xfrm flipV="1">
            <a:off x="4079875" y="0"/>
            <a:ext cx="0" cy="685799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uora yhdysviiva 42">
            <a:extLst>
              <a:ext uri="{FF2B5EF4-FFF2-40B4-BE49-F238E27FC236}">
                <a16:creationId xmlns:a16="http://schemas.microsoft.com/office/drawing/2014/main" id="{1DF66996-3000-49F8-A71E-C02B56EC49FF}"/>
              </a:ext>
            </a:extLst>
          </p:cNvPr>
          <p:cNvCxnSpPr>
            <a:cxnSpLocks/>
          </p:cNvCxnSpPr>
          <p:nvPr/>
        </p:nvCxnSpPr>
        <p:spPr>
          <a:xfrm flipV="1">
            <a:off x="7104063" y="-67111"/>
            <a:ext cx="0" cy="692511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uora yhdysviiva 46">
            <a:extLst>
              <a:ext uri="{FF2B5EF4-FFF2-40B4-BE49-F238E27FC236}">
                <a16:creationId xmlns:a16="http://schemas.microsoft.com/office/drawing/2014/main" id="{944EEF3A-68BC-4E3B-8DB0-789EC9F294BC}"/>
              </a:ext>
            </a:extLst>
          </p:cNvPr>
          <p:cNvCxnSpPr>
            <a:cxnSpLocks/>
          </p:cNvCxnSpPr>
          <p:nvPr/>
        </p:nvCxnSpPr>
        <p:spPr>
          <a:xfrm flipH="1" flipV="1">
            <a:off x="8140235" y="1"/>
            <a:ext cx="26659" cy="6857999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886325" y="1457325"/>
            <a:ext cx="24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>
                <a:latin typeface="Berlin Sans FB" panose="020E0602020502020306" pitchFamily="34" charset="0"/>
              </a:rPr>
              <a:t>Ilmoittautuminen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7938" y="2057875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043369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503982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50281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294717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2945137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390360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386003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390360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470106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Ilmoita joukkue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3387" y="3878664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/>
              <a:t>Lähetämme sähköpostiisi vahvistuslinkin ilmoittautumisen jälkeen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49275"/>
            <a:ext cx="12192000" cy="57594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3071813" y="1268413"/>
            <a:ext cx="6084887" cy="3600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ectangle 8"/>
          <p:cNvSpPr/>
          <p:nvPr/>
        </p:nvSpPr>
        <p:spPr>
          <a:xfrm>
            <a:off x="3200400" y="1390651"/>
            <a:ext cx="5829300" cy="29604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/>
          <p:cNvSpPr/>
          <p:nvPr/>
        </p:nvSpPr>
        <p:spPr>
          <a:xfrm>
            <a:off x="3495675" y="1638300"/>
            <a:ext cx="190500" cy="1143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Rectangle 25"/>
          <p:cNvSpPr/>
          <p:nvPr/>
        </p:nvSpPr>
        <p:spPr>
          <a:xfrm>
            <a:off x="3385344" y="455057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Rectangle 26"/>
          <p:cNvSpPr/>
          <p:nvPr/>
        </p:nvSpPr>
        <p:spPr>
          <a:xfrm>
            <a:off x="3708797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Rectangle 27"/>
          <p:cNvSpPr/>
          <p:nvPr/>
        </p:nvSpPr>
        <p:spPr>
          <a:xfrm>
            <a:off x="3910013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3589139" y="4501942"/>
            <a:ext cx="800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Vapaa paikka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82268" y="4549068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4766021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Varattu paikka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95675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Rectangle 31"/>
          <p:cNvSpPr/>
          <p:nvPr/>
        </p:nvSpPr>
        <p:spPr>
          <a:xfrm>
            <a:off x="3708797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/>
          <p:cNvSpPr/>
          <p:nvPr/>
        </p:nvSpPr>
        <p:spPr>
          <a:xfrm>
            <a:off x="3910013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4" name="Rectangle 33"/>
          <p:cNvSpPr/>
          <p:nvPr/>
        </p:nvSpPr>
        <p:spPr>
          <a:xfrm>
            <a:off x="3495675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Rectangle 34"/>
          <p:cNvSpPr/>
          <p:nvPr/>
        </p:nvSpPr>
        <p:spPr>
          <a:xfrm>
            <a:off x="3708797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6" name="Rectangle 35"/>
          <p:cNvSpPr/>
          <p:nvPr/>
        </p:nvSpPr>
        <p:spPr>
          <a:xfrm>
            <a:off x="3910013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Rectangle 36"/>
          <p:cNvSpPr/>
          <p:nvPr/>
        </p:nvSpPr>
        <p:spPr>
          <a:xfrm>
            <a:off x="3495675" y="241627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8" name="Rectangle 37"/>
          <p:cNvSpPr/>
          <p:nvPr/>
        </p:nvSpPr>
        <p:spPr>
          <a:xfrm>
            <a:off x="3708797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Rectangle 38"/>
          <p:cNvSpPr/>
          <p:nvPr/>
        </p:nvSpPr>
        <p:spPr>
          <a:xfrm>
            <a:off x="3910013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Rectangle 39"/>
          <p:cNvSpPr/>
          <p:nvPr/>
        </p:nvSpPr>
        <p:spPr>
          <a:xfrm>
            <a:off x="3495675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1" name="Rectangle 40"/>
          <p:cNvSpPr/>
          <p:nvPr/>
        </p:nvSpPr>
        <p:spPr>
          <a:xfrm>
            <a:off x="3708797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2" name="Rectangle 41"/>
          <p:cNvSpPr/>
          <p:nvPr/>
        </p:nvSpPr>
        <p:spPr>
          <a:xfrm>
            <a:off x="3910013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3" name="Rectangle 42"/>
          <p:cNvSpPr/>
          <p:nvPr/>
        </p:nvSpPr>
        <p:spPr>
          <a:xfrm>
            <a:off x="3495675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4" name="Rectangle 43"/>
          <p:cNvSpPr/>
          <p:nvPr/>
        </p:nvSpPr>
        <p:spPr>
          <a:xfrm>
            <a:off x="3708797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5" name="Rectangle 44"/>
          <p:cNvSpPr/>
          <p:nvPr/>
        </p:nvSpPr>
        <p:spPr>
          <a:xfrm>
            <a:off x="3910013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6" name="Rectangle 45"/>
          <p:cNvSpPr/>
          <p:nvPr/>
        </p:nvSpPr>
        <p:spPr>
          <a:xfrm>
            <a:off x="3492301" y="314192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7" name="Rectangle 46"/>
          <p:cNvSpPr/>
          <p:nvPr/>
        </p:nvSpPr>
        <p:spPr>
          <a:xfrm>
            <a:off x="3705423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8" name="Rectangle 47"/>
          <p:cNvSpPr/>
          <p:nvPr/>
        </p:nvSpPr>
        <p:spPr>
          <a:xfrm>
            <a:off x="3906639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9" name="Rectangle 48"/>
          <p:cNvSpPr/>
          <p:nvPr/>
        </p:nvSpPr>
        <p:spPr>
          <a:xfrm>
            <a:off x="3492301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0" name="Rectangle 49"/>
          <p:cNvSpPr/>
          <p:nvPr/>
        </p:nvSpPr>
        <p:spPr>
          <a:xfrm>
            <a:off x="3705423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1" name="Rectangle 50"/>
          <p:cNvSpPr/>
          <p:nvPr/>
        </p:nvSpPr>
        <p:spPr>
          <a:xfrm>
            <a:off x="3906639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2" name="Rectangle 51"/>
          <p:cNvSpPr/>
          <p:nvPr/>
        </p:nvSpPr>
        <p:spPr>
          <a:xfrm>
            <a:off x="3492301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3" name="Rectangle 52"/>
          <p:cNvSpPr/>
          <p:nvPr/>
        </p:nvSpPr>
        <p:spPr>
          <a:xfrm>
            <a:off x="3705423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4" name="Rectangle 53"/>
          <p:cNvSpPr/>
          <p:nvPr/>
        </p:nvSpPr>
        <p:spPr>
          <a:xfrm>
            <a:off x="3906639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5" name="Rectangle 54"/>
          <p:cNvSpPr/>
          <p:nvPr/>
        </p:nvSpPr>
        <p:spPr>
          <a:xfrm>
            <a:off x="4355703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6" name="Rectangle 55"/>
          <p:cNvSpPr/>
          <p:nvPr/>
        </p:nvSpPr>
        <p:spPr>
          <a:xfrm>
            <a:off x="456882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7" name="Rectangle 56"/>
          <p:cNvSpPr/>
          <p:nvPr/>
        </p:nvSpPr>
        <p:spPr>
          <a:xfrm>
            <a:off x="4770041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8" name="Rectangle 57"/>
          <p:cNvSpPr/>
          <p:nvPr/>
        </p:nvSpPr>
        <p:spPr>
          <a:xfrm>
            <a:off x="4355703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9" name="Rectangle 58"/>
          <p:cNvSpPr/>
          <p:nvPr/>
        </p:nvSpPr>
        <p:spPr>
          <a:xfrm>
            <a:off x="456882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0" name="Rectangle 59"/>
          <p:cNvSpPr/>
          <p:nvPr/>
        </p:nvSpPr>
        <p:spPr>
          <a:xfrm>
            <a:off x="4770041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1" name="Rectangle 60"/>
          <p:cNvSpPr/>
          <p:nvPr/>
        </p:nvSpPr>
        <p:spPr>
          <a:xfrm>
            <a:off x="4355703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2" name="Rectangle 61"/>
          <p:cNvSpPr/>
          <p:nvPr/>
        </p:nvSpPr>
        <p:spPr>
          <a:xfrm>
            <a:off x="456882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3" name="Rectangle 62"/>
          <p:cNvSpPr/>
          <p:nvPr/>
        </p:nvSpPr>
        <p:spPr>
          <a:xfrm>
            <a:off x="4770041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4" name="Rectangle 63"/>
          <p:cNvSpPr/>
          <p:nvPr/>
        </p:nvSpPr>
        <p:spPr>
          <a:xfrm>
            <a:off x="4370685" y="2418401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5" name="Rectangle 64"/>
          <p:cNvSpPr/>
          <p:nvPr/>
        </p:nvSpPr>
        <p:spPr>
          <a:xfrm>
            <a:off x="458380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6" name="Rectangle 65"/>
          <p:cNvSpPr/>
          <p:nvPr/>
        </p:nvSpPr>
        <p:spPr>
          <a:xfrm>
            <a:off x="4785023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7" name="Rectangle 66"/>
          <p:cNvSpPr/>
          <p:nvPr/>
        </p:nvSpPr>
        <p:spPr>
          <a:xfrm>
            <a:off x="4370685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8" name="Rectangle 67"/>
          <p:cNvSpPr/>
          <p:nvPr/>
        </p:nvSpPr>
        <p:spPr>
          <a:xfrm>
            <a:off x="4583807" y="262507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9" name="Rectangle 68"/>
          <p:cNvSpPr/>
          <p:nvPr/>
        </p:nvSpPr>
        <p:spPr>
          <a:xfrm>
            <a:off x="4785023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0" name="Rectangle 69"/>
          <p:cNvSpPr/>
          <p:nvPr/>
        </p:nvSpPr>
        <p:spPr>
          <a:xfrm>
            <a:off x="4370685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1" name="Rectangle 70"/>
          <p:cNvSpPr/>
          <p:nvPr/>
        </p:nvSpPr>
        <p:spPr>
          <a:xfrm>
            <a:off x="458380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2" name="Rectangle 71"/>
          <p:cNvSpPr/>
          <p:nvPr/>
        </p:nvSpPr>
        <p:spPr>
          <a:xfrm>
            <a:off x="4785023" y="283385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3" name="Rectangle 72"/>
          <p:cNvSpPr/>
          <p:nvPr/>
        </p:nvSpPr>
        <p:spPr>
          <a:xfrm>
            <a:off x="4370685" y="313545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4" name="Rectangle 73"/>
          <p:cNvSpPr/>
          <p:nvPr/>
        </p:nvSpPr>
        <p:spPr>
          <a:xfrm>
            <a:off x="458380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5" name="Rectangle 74"/>
          <p:cNvSpPr/>
          <p:nvPr/>
        </p:nvSpPr>
        <p:spPr>
          <a:xfrm>
            <a:off x="4785023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6" name="Rectangle 75"/>
          <p:cNvSpPr/>
          <p:nvPr/>
        </p:nvSpPr>
        <p:spPr>
          <a:xfrm>
            <a:off x="4370685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7" name="Rectangle 76"/>
          <p:cNvSpPr/>
          <p:nvPr/>
        </p:nvSpPr>
        <p:spPr>
          <a:xfrm>
            <a:off x="458380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Rectangle 77"/>
          <p:cNvSpPr/>
          <p:nvPr/>
        </p:nvSpPr>
        <p:spPr>
          <a:xfrm>
            <a:off x="4785023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9" name="Rectangle 78"/>
          <p:cNvSpPr/>
          <p:nvPr/>
        </p:nvSpPr>
        <p:spPr>
          <a:xfrm>
            <a:off x="4370685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0" name="Rectangle 79"/>
          <p:cNvSpPr/>
          <p:nvPr/>
        </p:nvSpPr>
        <p:spPr>
          <a:xfrm>
            <a:off x="458380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1" name="Rectangle 80"/>
          <p:cNvSpPr/>
          <p:nvPr/>
        </p:nvSpPr>
        <p:spPr>
          <a:xfrm>
            <a:off x="4785023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2" name="Rectangle 81"/>
          <p:cNvSpPr/>
          <p:nvPr/>
        </p:nvSpPr>
        <p:spPr>
          <a:xfrm>
            <a:off x="5259337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3" name="Rectangle 82"/>
          <p:cNvSpPr/>
          <p:nvPr/>
        </p:nvSpPr>
        <p:spPr>
          <a:xfrm>
            <a:off x="5472459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4" name="Rectangle 83"/>
          <p:cNvSpPr/>
          <p:nvPr/>
        </p:nvSpPr>
        <p:spPr>
          <a:xfrm>
            <a:off x="567367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5" name="Rectangle 84"/>
          <p:cNvSpPr/>
          <p:nvPr/>
        </p:nvSpPr>
        <p:spPr>
          <a:xfrm>
            <a:off x="5259337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6" name="Rectangle 85"/>
          <p:cNvSpPr/>
          <p:nvPr/>
        </p:nvSpPr>
        <p:spPr>
          <a:xfrm>
            <a:off x="5472459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7" name="Rectangle 86"/>
          <p:cNvSpPr/>
          <p:nvPr/>
        </p:nvSpPr>
        <p:spPr>
          <a:xfrm>
            <a:off x="567367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Rectangle 87"/>
          <p:cNvSpPr/>
          <p:nvPr/>
        </p:nvSpPr>
        <p:spPr>
          <a:xfrm>
            <a:off x="5259337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/>
          <p:cNvSpPr/>
          <p:nvPr/>
        </p:nvSpPr>
        <p:spPr>
          <a:xfrm>
            <a:off x="5472459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0" name="Rectangle 89"/>
          <p:cNvSpPr/>
          <p:nvPr/>
        </p:nvSpPr>
        <p:spPr>
          <a:xfrm>
            <a:off x="567367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1" name="Rectangle 90"/>
          <p:cNvSpPr/>
          <p:nvPr/>
        </p:nvSpPr>
        <p:spPr>
          <a:xfrm>
            <a:off x="5274319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2" name="Rectangle 91"/>
          <p:cNvSpPr/>
          <p:nvPr/>
        </p:nvSpPr>
        <p:spPr>
          <a:xfrm>
            <a:off x="5487441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3" name="Rectangle 92"/>
          <p:cNvSpPr/>
          <p:nvPr/>
        </p:nvSpPr>
        <p:spPr>
          <a:xfrm>
            <a:off x="568865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4" name="Rectangle 93"/>
          <p:cNvSpPr/>
          <p:nvPr/>
        </p:nvSpPr>
        <p:spPr>
          <a:xfrm>
            <a:off x="5274319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5" name="Rectangle 94"/>
          <p:cNvSpPr/>
          <p:nvPr/>
        </p:nvSpPr>
        <p:spPr>
          <a:xfrm>
            <a:off x="5487441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6" name="Rectangle 95"/>
          <p:cNvSpPr/>
          <p:nvPr/>
        </p:nvSpPr>
        <p:spPr>
          <a:xfrm>
            <a:off x="5688657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7" name="Rectangle 96"/>
          <p:cNvSpPr/>
          <p:nvPr/>
        </p:nvSpPr>
        <p:spPr>
          <a:xfrm>
            <a:off x="5274319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8" name="Rectangle 97"/>
          <p:cNvSpPr/>
          <p:nvPr/>
        </p:nvSpPr>
        <p:spPr>
          <a:xfrm>
            <a:off x="5487441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9" name="Rectangle 98"/>
          <p:cNvSpPr/>
          <p:nvPr/>
        </p:nvSpPr>
        <p:spPr>
          <a:xfrm>
            <a:off x="568865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0" name="Rectangle 99"/>
          <p:cNvSpPr/>
          <p:nvPr/>
        </p:nvSpPr>
        <p:spPr>
          <a:xfrm>
            <a:off x="5274319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1" name="Rectangle 100"/>
          <p:cNvSpPr/>
          <p:nvPr/>
        </p:nvSpPr>
        <p:spPr>
          <a:xfrm>
            <a:off x="5487441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2" name="Rectangle 101"/>
          <p:cNvSpPr/>
          <p:nvPr/>
        </p:nvSpPr>
        <p:spPr>
          <a:xfrm>
            <a:off x="568865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3" name="Rectangle 102"/>
          <p:cNvSpPr/>
          <p:nvPr/>
        </p:nvSpPr>
        <p:spPr>
          <a:xfrm>
            <a:off x="5274319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4" name="Rectangle 103"/>
          <p:cNvSpPr/>
          <p:nvPr/>
        </p:nvSpPr>
        <p:spPr>
          <a:xfrm>
            <a:off x="5487441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5" name="Rectangle 104"/>
          <p:cNvSpPr/>
          <p:nvPr/>
        </p:nvSpPr>
        <p:spPr>
          <a:xfrm>
            <a:off x="568865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6" name="Rectangle 105"/>
          <p:cNvSpPr/>
          <p:nvPr/>
        </p:nvSpPr>
        <p:spPr>
          <a:xfrm>
            <a:off x="5274319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7" name="Rectangle 106"/>
          <p:cNvSpPr/>
          <p:nvPr/>
        </p:nvSpPr>
        <p:spPr>
          <a:xfrm>
            <a:off x="5487441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8" name="Rectangle 107"/>
          <p:cNvSpPr/>
          <p:nvPr/>
        </p:nvSpPr>
        <p:spPr>
          <a:xfrm>
            <a:off x="568865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9" name="Rectangle 108"/>
          <p:cNvSpPr/>
          <p:nvPr/>
        </p:nvSpPr>
        <p:spPr>
          <a:xfrm>
            <a:off x="6136182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0" name="Rectangle 109"/>
          <p:cNvSpPr/>
          <p:nvPr/>
        </p:nvSpPr>
        <p:spPr>
          <a:xfrm>
            <a:off x="6349304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1" name="Rectangle 110"/>
          <p:cNvSpPr/>
          <p:nvPr/>
        </p:nvSpPr>
        <p:spPr>
          <a:xfrm>
            <a:off x="655052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2" name="Rectangle 111"/>
          <p:cNvSpPr/>
          <p:nvPr/>
        </p:nvSpPr>
        <p:spPr>
          <a:xfrm>
            <a:off x="6136182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3" name="Rectangle 112"/>
          <p:cNvSpPr/>
          <p:nvPr/>
        </p:nvSpPr>
        <p:spPr>
          <a:xfrm>
            <a:off x="6349304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4" name="Rectangle 113"/>
          <p:cNvSpPr/>
          <p:nvPr/>
        </p:nvSpPr>
        <p:spPr>
          <a:xfrm>
            <a:off x="655052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5" name="Rectangle 114"/>
          <p:cNvSpPr/>
          <p:nvPr/>
        </p:nvSpPr>
        <p:spPr>
          <a:xfrm>
            <a:off x="6136182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6" name="Rectangle 115"/>
          <p:cNvSpPr/>
          <p:nvPr/>
        </p:nvSpPr>
        <p:spPr>
          <a:xfrm>
            <a:off x="6349304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7" name="Rectangle 116"/>
          <p:cNvSpPr/>
          <p:nvPr/>
        </p:nvSpPr>
        <p:spPr>
          <a:xfrm>
            <a:off x="655052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8" name="Rectangle 117"/>
          <p:cNvSpPr/>
          <p:nvPr/>
        </p:nvSpPr>
        <p:spPr>
          <a:xfrm>
            <a:off x="6151164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9" name="Rectangle 118"/>
          <p:cNvSpPr/>
          <p:nvPr/>
        </p:nvSpPr>
        <p:spPr>
          <a:xfrm>
            <a:off x="6364286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0" name="Rectangle 119"/>
          <p:cNvSpPr/>
          <p:nvPr/>
        </p:nvSpPr>
        <p:spPr>
          <a:xfrm>
            <a:off x="656550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1" name="Rectangle 120"/>
          <p:cNvSpPr/>
          <p:nvPr/>
        </p:nvSpPr>
        <p:spPr>
          <a:xfrm>
            <a:off x="6151164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2" name="Rectangle 121"/>
          <p:cNvSpPr/>
          <p:nvPr/>
        </p:nvSpPr>
        <p:spPr>
          <a:xfrm>
            <a:off x="6364286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3" name="Rectangle 122"/>
          <p:cNvSpPr/>
          <p:nvPr/>
        </p:nvSpPr>
        <p:spPr>
          <a:xfrm>
            <a:off x="656550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4" name="Rectangle 123"/>
          <p:cNvSpPr/>
          <p:nvPr/>
        </p:nvSpPr>
        <p:spPr>
          <a:xfrm>
            <a:off x="6151164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5" name="Rectangle 124"/>
          <p:cNvSpPr/>
          <p:nvPr/>
        </p:nvSpPr>
        <p:spPr>
          <a:xfrm>
            <a:off x="6364286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6" name="Rectangle 125"/>
          <p:cNvSpPr/>
          <p:nvPr/>
        </p:nvSpPr>
        <p:spPr>
          <a:xfrm>
            <a:off x="656550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7" name="Rectangle 126"/>
          <p:cNvSpPr/>
          <p:nvPr/>
        </p:nvSpPr>
        <p:spPr>
          <a:xfrm>
            <a:off x="6151164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8" name="Rectangle 127"/>
          <p:cNvSpPr/>
          <p:nvPr/>
        </p:nvSpPr>
        <p:spPr>
          <a:xfrm>
            <a:off x="6364286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9" name="Rectangle 128"/>
          <p:cNvSpPr/>
          <p:nvPr/>
        </p:nvSpPr>
        <p:spPr>
          <a:xfrm>
            <a:off x="656550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0" name="Rectangle 129"/>
          <p:cNvSpPr/>
          <p:nvPr/>
        </p:nvSpPr>
        <p:spPr>
          <a:xfrm>
            <a:off x="6151164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1" name="Rectangle 130"/>
          <p:cNvSpPr/>
          <p:nvPr/>
        </p:nvSpPr>
        <p:spPr>
          <a:xfrm>
            <a:off x="6364286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2" name="Rectangle 131"/>
          <p:cNvSpPr/>
          <p:nvPr/>
        </p:nvSpPr>
        <p:spPr>
          <a:xfrm>
            <a:off x="656550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3" name="Rectangle 132"/>
          <p:cNvSpPr/>
          <p:nvPr/>
        </p:nvSpPr>
        <p:spPr>
          <a:xfrm>
            <a:off x="6151164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4" name="Rectangle 133"/>
          <p:cNvSpPr/>
          <p:nvPr/>
        </p:nvSpPr>
        <p:spPr>
          <a:xfrm>
            <a:off x="6364286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5" name="Rectangle 134"/>
          <p:cNvSpPr/>
          <p:nvPr/>
        </p:nvSpPr>
        <p:spPr>
          <a:xfrm>
            <a:off x="656550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6" name="Rectangle 135"/>
          <p:cNvSpPr/>
          <p:nvPr/>
        </p:nvSpPr>
        <p:spPr>
          <a:xfrm>
            <a:off x="7013178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7" name="Rectangle 136"/>
          <p:cNvSpPr/>
          <p:nvPr/>
        </p:nvSpPr>
        <p:spPr>
          <a:xfrm>
            <a:off x="722630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8" name="Rectangle 137"/>
          <p:cNvSpPr/>
          <p:nvPr/>
        </p:nvSpPr>
        <p:spPr>
          <a:xfrm>
            <a:off x="7427516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9" name="Rectangle 138"/>
          <p:cNvSpPr/>
          <p:nvPr/>
        </p:nvSpPr>
        <p:spPr>
          <a:xfrm>
            <a:off x="7013178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0" name="Rectangle 139"/>
          <p:cNvSpPr/>
          <p:nvPr/>
        </p:nvSpPr>
        <p:spPr>
          <a:xfrm>
            <a:off x="722630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1" name="Rectangle 140"/>
          <p:cNvSpPr/>
          <p:nvPr/>
        </p:nvSpPr>
        <p:spPr>
          <a:xfrm>
            <a:off x="7427516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2" name="Rectangle 141"/>
          <p:cNvSpPr/>
          <p:nvPr/>
        </p:nvSpPr>
        <p:spPr>
          <a:xfrm>
            <a:off x="7013178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3" name="Rectangle 142"/>
          <p:cNvSpPr/>
          <p:nvPr/>
        </p:nvSpPr>
        <p:spPr>
          <a:xfrm>
            <a:off x="722630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4" name="Rectangle 143"/>
          <p:cNvSpPr/>
          <p:nvPr/>
        </p:nvSpPr>
        <p:spPr>
          <a:xfrm>
            <a:off x="7427516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5" name="Rectangle 144"/>
          <p:cNvSpPr/>
          <p:nvPr/>
        </p:nvSpPr>
        <p:spPr>
          <a:xfrm>
            <a:off x="7028160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6" name="Rectangle 145"/>
          <p:cNvSpPr/>
          <p:nvPr/>
        </p:nvSpPr>
        <p:spPr>
          <a:xfrm>
            <a:off x="724128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7" name="Rectangle 146"/>
          <p:cNvSpPr/>
          <p:nvPr/>
        </p:nvSpPr>
        <p:spPr>
          <a:xfrm>
            <a:off x="7442498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8" name="Rectangle 147"/>
          <p:cNvSpPr/>
          <p:nvPr/>
        </p:nvSpPr>
        <p:spPr>
          <a:xfrm>
            <a:off x="7028160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9" name="Rectangle 148"/>
          <p:cNvSpPr/>
          <p:nvPr/>
        </p:nvSpPr>
        <p:spPr>
          <a:xfrm>
            <a:off x="724128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0" name="Rectangle 149"/>
          <p:cNvSpPr/>
          <p:nvPr/>
        </p:nvSpPr>
        <p:spPr>
          <a:xfrm>
            <a:off x="7442498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1" name="Rectangle 150"/>
          <p:cNvSpPr/>
          <p:nvPr/>
        </p:nvSpPr>
        <p:spPr>
          <a:xfrm>
            <a:off x="7028160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2" name="Rectangle 151"/>
          <p:cNvSpPr/>
          <p:nvPr/>
        </p:nvSpPr>
        <p:spPr>
          <a:xfrm>
            <a:off x="724128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3" name="Rectangle 152"/>
          <p:cNvSpPr/>
          <p:nvPr/>
        </p:nvSpPr>
        <p:spPr>
          <a:xfrm>
            <a:off x="7442498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4" name="Rectangle 153"/>
          <p:cNvSpPr/>
          <p:nvPr/>
        </p:nvSpPr>
        <p:spPr>
          <a:xfrm>
            <a:off x="7028160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5" name="Rectangle 154"/>
          <p:cNvSpPr/>
          <p:nvPr/>
        </p:nvSpPr>
        <p:spPr>
          <a:xfrm>
            <a:off x="724128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6" name="Rectangle 155"/>
          <p:cNvSpPr/>
          <p:nvPr/>
        </p:nvSpPr>
        <p:spPr>
          <a:xfrm>
            <a:off x="7442498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7" name="Rectangle 156"/>
          <p:cNvSpPr/>
          <p:nvPr/>
        </p:nvSpPr>
        <p:spPr>
          <a:xfrm>
            <a:off x="7028160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8" name="Rectangle 157"/>
          <p:cNvSpPr/>
          <p:nvPr/>
        </p:nvSpPr>
        <p:spPr>
          <a:xfrm>
            <a:off x="724128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9" name="Rectangle 158"/>
          <p:cNvSpPr/>
          <p:nvPr/>
        </p:nvSpPr>
        <p:spPr>
          <a:xfrm>
            <a:off x="7442498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0" name="Rectangle 159"/>
          <p:cNvSpPr/>
          <p:nvPr/>
        </p:nvSpPr>
        <p:spPr>
          <a:xfrm>
            <a:off x="7028160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1" name="Rectangle 160"/>
          <p:cNvSpPr/>
          <p:nvPr/>
        </p:nvSpPr>
        <p:spPr>
          <a:xfrm>
            <a:off x="724128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2" name="Rectangle 161"/>
          <p:cNvSpPr/>
          <p:nvPr/>
        </p:nvSpPr>
        <p:spPr>
          <a:xfrm>
            <a:off x="7442498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3" name="Rectangle 162"/>
          <p:cNvSpPr/>
          <p:nvPr/>
        </p:nvSpPr>
        <p:spPr>
          <a:xfrm>
            <a:off x="5756322" y="4548547"/>
            <a:ext cx="1905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4" name="TextBox 163"/>
          <p:cNvSpPr txBox="1"/>
          <p:nvPr/>
        </p:nvSpPr>
        <p:spPr>
          <a:xfrm>
            <a:off x="5954958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Konsoli paikka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892802" y="162539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6" name="Rectangle 165"/>
          <p:cNvSpPr/>
          <p:nvPr/>
        </p:nvSpPr>
        <p:spPr>
          <a:xfrm>
            <a:off x="8417669" y="162539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7" name="Rectangle 166"/>
          <p:cNvSpPr/>
          <p:nvPr/>
        </p:nvSpPr>
        <p:spPr>
          <a:xfrm>
            <a:off x="7892802" y="190392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8" name="Rectangle 167"/>
          <p:cNvSpPr/>
          <p:nvPr/>
        </p:nvSpPr>
        <p:spPr>
          <a:xfrm>
            <a:off x="8417669" y="190392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9" name="Rectangle 168"/>
          <p:cNvSpPr/>
          <p:nvPr/>
        </p:nvSpPr>
        <p:spPr>
          <a:xfrm>
            <a:off x="7892802" y="219786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0" name="Rectangle 169"/>
          <p:cNvSpPr/>
          <p:nvPr/>
        </p:nvSpPr>
        <p:spPr>
          <a:xfrm>
            <a:off x="8417669" y="219786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1" name="Rectangle 170"/>
          <p:cNvSpPr/>
          <p:nvPr/>
        </p:nvSpPr>
        <p:spPr>
          <a:xfrm>
            <a:off x="7892802" y="247639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2" name="Rectangle 171"/>
          <p:cNvSpPr/>
          <p:nvPr/>
        </p:nvSpPr>
        <p:spPr>
          <a:xfrm>
            <a:off x="8417669" y="247639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3" name="Rectangle 172"/>
          <p:cNvSpPr/>
          <p:nvPr/>
        </p:nvSpPr>
        <p:spPr>
          <a:xfrm>
            <a:off x="7892802" y="3064191"/>
            <a:ext cx="406698" cy="212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4" name="Rectangle 173"/>
          <p:cNvSpPr/>
          <p:nvPr/>
        </p:nvSpPr>
        <p:spPr>
          <a:xfrm>
            <a:off x="8417669" y="3064192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5" name="Rectangle 174"/>
          <p:cNvSpPr/>
          <p:nvPr/>
        </p:nvSpPr>
        <p:spPr>
          <a:xfrm>
            <a:off x="7892802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6" name="Rectangle 175"/>
          <p:cNvSpPr/>
          <p:nvPr/>
        </p:nvSpPr>
        <p:spPr>
          <a:xfrm>
            <a:off x="8417669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7" name="Rectangle 176"/>
          <p:cNvSpPr/>
          <p:nvPr/>
        </p:nvSpPr>
        <p:spPr>
          <a:xfrm>
            <a:off x="7892802" y="3638633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8" name="Rectangle 177"/>
          <p:cNvSpPr/>
          <p:nvPr/>
        </p:nvSpPr>
        <p:spPr>
          <a:xfrm>
            <a:off x="8417669" y="3638634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9" name="Rectangle 178"/>
          <p:cNvSpPr/>
          <p:nvPr/>
        </p:nvSpPr>
        <p:spPr>
          <a:xfrm>
            <a:off x="7892802" y="3917160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0" name="Rectangle 179"/>
          <p:cNvSpPr/>
          <p:nvPr/>
        </p:nvSpPr>
        <p:spPr>
          <a:xfrm>
            <a:off x="8417669" y="3917160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1" name="Rectangle 180"/>
          <p:cNvSpPr/>
          <p:nvPr/>
        </p:nvSpPr>
        <p:spPr>
          <a:xfrm>
            <a:off x="3492301" y="4024996"/>
            <a:ext cx="3924499" cy="3226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2" name="Rectangle 181"/>
          <p:cNvSpPr/>
          <p:nvPr/>
        </p:nvSpPr>
        <p:spPr>
          <a:xfrm>
            <a:off x="6905428" y="4548505"/>
            <a:ext cx="190500" cy="114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3" name="TextBox 182"/>
          <p:cNvSpPr txBox="1"/>
          <p:nvPr/>
        </p:nvSpPr>
        <p:spPr>
          <a:xfrm>
            <a:off x="7104063" y="4501900"/>
            <a:ext cx="1187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Lava + valkokangas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4558109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5" name="Rectangle 184"/>
          <p:cNvSpPr/>
          <p:nvPr/>
        </p:nvSpPr>
        <p:spPr>
          <a:xfrm>
            <a:off x="5461743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6" name="Rectangle 185"/>
          <p:cNvSpPr/>
          <p:nvPr/>
        </p:nvSpPr>
        <p:spPr>
          <a:xfrm>
            <a:off x="5662959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7" name="Rectangle 186"/>
          <p:cNvSpPr/>
          <p:nvPr/>
        </p:nvSpPr>
        <p:spPr>
          <a:xfrm>
            <a:off x="6110484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8" name="Rectangle 187"/>
          <p:cNvSpPr/>
          <p:nvPr/>
        </p:nvSpPr>
        <p:spPr>
          <a:xfrm>
            <a:off x="6323606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9" name="Rectangle 188"/>
          <p:cNvSpPr/>
          <p:nvPr/>
        </p:nvSpPr>
        <p:spPr>
          <a:xfrm>
            <a:off x="652482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0" name="Rectangle 189"/>
          <p:cNvSpPr/>
          <p:nvPr/>
        </p:nvSpPr>
        <p:spPr>
          <a:xfrm>
            <a:off x="6110484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1" name="Rectangle 190"/>
          <p:cNvSpPr/>
          <p:nvPr/>
        </p:nvSpPr>
        <p:spPr>
          <a:xfrm>
            <a:off x="6323606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2" name="Rectangle 191"/>
          <p:cNvSpPr/>
          <p:nvPr/>
        </p:nvSpPr>
        <p:spPr>
          <a:xfrm>
            <a:off x="6524822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3" name="Rectangle 192"/>
          <p:cNvSpPr/>
          <p:nvPr/>
        </p:nvSpPr>
        <p:spPr>
          <a:xfrm>
            <a:off x="6110484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4" name="Rectangle 193"/>
          <p:cNvSpPr/>
          <p:nvPr/>
        </p:nvSpPr>
        <p:spPr>
          <a:xfrm>
            <a:off x="6323606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5" name="Rectangle 194"/>
          <p:cNvSpPr/>
          <p:nvPr/>
        </p:nvSpPr>
        <p:spPr>
          <a:xfrm>
            <a:off x="6524822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6" name="Rectangle 195"/>
          <p:cNvSpPr/>
          <p:nvPr/>
        </p:nvSpPr>
        <p:spPr>
          <a:xfrm>
            <a:off x="6987480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7" name="Rectangle 196"/>
          <p:cNvSpPr/>
          <p:nvPr/>
        </p:nvSpPr>
        <p:spPr>
          <a:xfrm>
            <a:off x="720060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8" name="Rectangle 197"/>
          <p:cNvSpPr/>
          <p:nvPr/>
        </p:nvSpPr>
        <p:spPr>
          <a:xfrm>
            <a:off x="7401818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9" name="Rectangle 198"/>
          <p:cNvSpPr/>
          <p:nvPr/>
        </p:nvSpPr>
        <p:spPr>
          <a:xfrm>
            <a:off x="7215584" y="240868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0" name="Rectangle 199"/>
          <p:cNvSpPr/>
          <p:nvPr/>
        </p:nvSpPr>
        <p:spPr>
          <a:xfrm>
            <a:off x="7215584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1" name="Rectangle 200"/>
          <p:cNvSpPr/>
          <p:nvPr/>
        </p:nvSpPr>
        <p:spPr>
          <a:xfrm>
            <a:off x="7215584" y="282414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2" name="Rectangle 201"/>
          <p:cNvSpPr/>
          <p:nvPr/>
        </p:nvSpPr>
        <p:spPr>
          <a:xfrm>
            <a:off x="7215584" y="3125743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3" name="Rectangle 202"/>
          <p:cNvSpPr/>
          <p:nvPr/>
        </p:nvSpPr>
        <p:spPr>
          <a:xfrm>
            <a:off x="7002462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4" name="Rectangle 203"/>
          <p:cNvSpPr/>
          <p:nvPr/>
        </p:nvSpPr>
        <p:spPr>
          <a:xfrm>
            <a:off x="7416800" y="354119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5" name="Rectangle 204"/>
          <p:cNvSpPr/>
          <p:nvPr/>
        </p:nvSpPr>
        <p:spPr>
          <a:xfrm>
            <a:off x="8299500" y="4461544"/>
            <a:ext cx="719135" cy="3203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>
                <a:solidFill>
                  <a:schemeClr val="tx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6988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45</Words>
  <Application>Microsoft Office PowerPoint</Application>
  <PresentationFormat>Laajakuva</PresentationFormat>
  <Paragraphs>26</Paragraphs>
  <Slides>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</vt:i4>
      </vt:variant>
    </vt:vector>
  </HeadingPairs>
  <TitlesOfParts>
    <vt:vector size="7" baseType="lpstr">
      <vt:lpstr>Arial</vt:lpstr>
      <vt:lpstr>Berlin Sans FB</vt:lpstr>
      <vt:lpstr>Calibri</vt:lpstr>
      <vt:lpstr>Calibri Light</vt:lpstr>
      <vt:lpstr>Office Theme</vt:lpstr>
      <vt:lpstr>PowerPoint-esitys</vt:lpstr>
      <vt:lpstr>PowerPoint-esitys</vt:lpstr>
    </vt:vector>
  </TitlesOfParts>
  <Company>Tampereen seudun ammattiopisto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Tervo Joona Oskari</dc:creator>
  <cp:lastModifiedBy>Joona Tervo</cp:lastModifiedBy>
  <cp:revision>12</cp:revision>
  <dcterms:created xsi:type="dcterms:W3CDTF">2018-01-26T09:13:52Z</dcterms:created>
  <dcterms:modified xsi:type="dcterms:W3CDTF">2018-02-21T10:02:57Z</dcterms:modified>
</cp:coreProperties>
</file>